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349" r:id="rId3"/>
    <p:sldId id="347" r:id="rId4"/>
    <p:sldId id="358" r:id="rId5"/>
    <p:sldId id="338" r:id="rId6"/>
    <p:sldId id="348" r:id="rId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AD86BA1-A166-488A-82CE-50DD436CA8C9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708A688C-B8D3-4B37-BEE9-6A25931D2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00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1D70D590-1E50-4BA4-BD73-1A6CDDFBE549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7638" y="1163638"/>
            <a:ext cx="4187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804DDE01-49DE-41BE-AA8D-048C90895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14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662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46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74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3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72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985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43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02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45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995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76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38BBA-4E41-457A-958F-D083512E1643}" type="datetimeFigureOut">
              <a:rPr lang="en-US" smtClean="0"/>
              <a:t>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E4450-74E0-4E53-9685-6A1E5500B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759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Technology</a:t>
            </a:r>
            <a:r>
              <a:rPr lang="en-US" alt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altLang="en-US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en-US" sz="4500" b="1" dirty="0" smtClean="0"/>
          </a:p>
        </p:txBody>
      </p:sp>
    </p:spTree>
    <p:extLst>
      <p:ext uri="{BB962C8B-B14F-4D97-AF65-F5344CB8AC3E}">
        <p14:creationId xmlns:p14="http://schemas.microsoft.com/office/powerpoint/2010/main" val="189988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Know how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Technical ability (nuts and bolts).</a:t>
            </a:r>
          </a:p>
          <a:p>
            <a:endParaRPr lang="en-US" dirty="0"/>
          </a:p>
          <a:p>
            <a:r>
              <a:rPr lang="en-US" dirty="0" smtClean="0"/>
              <a:t>Knowing the mechanics (how it works).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38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Know why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Why things are done?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Connecting the dots.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Assessing a </a:t>
            </a:r>
            <a:r>
              <a:rPr lang="en-US" dirty="0"/>
              <a:t>technology on how it contributes to quality of life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Is a potentially harmful activity necessary? Are less hazardous options available?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48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Both </a:t>
            </a:r>
            <a:r>
              <a:rPr lang="en-US" sz="4000" dirty="0" smtClean="0"/>
              <a:t>(how)</a:t>
            </a:r>
            <a:r>
              <a:rPr lang="en-US" sz="4000" b="1" dirty="0" smtClean="0"/>
              <a:t> – And </a:t>
            </a:r>
            <a:r>
              <a:rPr lang="en-US" sz="4000" dirty="0" smtClean="0"/>
              <a:t>(why)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STEAM: Science, Technology, Engineering, Art, and Math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 smtClean="0"/>
              <a:t>well-rounded </a:t>
            </a:r>
            <a:r>
              <a:rPr lang="en-US" dirty="0"/>
              <a:t>education helps foster critical thinking and creativity.</a:t>
            </a:r>
          </a:p>
        </p:txBody>
      </p:sp>
    </p:spTree>
    <p:extLst>
      <p:ext uri="{BB962C8B-B14F-4D97-AF65-F5344CB8AC3E}">
        <p14:creationId xmlns:p14="http://schemas.microsoft.com/office/powerpoint/2010/main" val="347309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Biomimicry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Bio (life) mimicry (copy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ym typeface="Wingdings 3" panose="05040102010807070707" pitchFamily="18" charset="2"/>
              </a:rPr>
              <a:t>	</a:t>
            </a:r>
            <a:r>
              <a:rPr lang="en-US" dirty="0">
                <a:sym typeface="Wingdings 3" panose="05040102010807070707" pitchFamily="18" charset="2"/>
              </a:rPr>
              <a:t> </a:t>
            </a:r>
            <a:r>
              <a:rPr lang="en-US" dirty="0" smtClean="0">
                <a:sym typeface="Wingdings 3" panose="05040102010807070707" pitchFamily="18" charset="2"/>
              </a:rPr>
              <a:t>Using </a:t>
            </a:r>
            <a:r>
              <a:rPr lang="en-US" dirty="0">
                <a:sym typeface="Wingdings 3" panose="05040102010807070707" pitchFamily="18" charset="2"/>
              </a:rPr>
              <a:t>nature as a </a:t>
            </a:r>
            <a:r>
              <a:rPr lang="en-US" dirty="0" smtClean="0">
                <a:sym typeface="Wingdings 3" panose="05040102010807070707" pitchFamily="18" charset="2"/>
              </a:rPr>
              <a:t>template.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Breaking the mold: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smtClean="0">
                <a:sym typeface="Wingdings 3" panose="05040102010807070707" pitchFamily="18" charset="2"/>
              </a:rPr>
              <a:t> Mimicking nature’s form or shape and 			processes.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0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76200"/>
            <a:ext cx="899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/>
              <a:t>Biomimicry Institute, Montana</a:t>
            </a:r>
            <a:endParaRPr lang="en-US" sz="3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5" y="914401"/>
            <a:ext cx="880412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10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98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Wingdings 3</vt:lpstr>
      <vt:lpstr>Office Theme</vt:lpstr>
      <vt:lpstr> Technology </vt:lpstr>
      <vt:lpstr>Know how</vt:lpstr>
      <vt:lpstr>Know why</vt:lpstr>
      <vt:lpstr>Both (how) – And (why)</vt:lpstr>
      <vt:lpstr>Biomimicry</vt:lpstr>
      <vt:lpstr>PowerPoint Presentation</vt:lpstr>
    </vt:vector>
  </TitlesOfParts>
  <Company>SFSU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Lester Milbrath</dc:title>
  <dc:creator>Huia Richard  Hutton</dc:creator>
  <cp:lastModifiedBy>Huia Richard Hutton</cp:lastModifiedBy>
  <cp:revision>224</cp:revision>
  <cp:lastPrinted>2019-04-15T20:50:49Z</cp:lastPrinted>
  <dcterms:created xsi:type="dcterms:W3CDTF">2012-09-05T21:41:30Z</dcterms:created>
  <dcterms:modified xsi:type="dcterms:W3CDTF">2019-05-12T18:59:24Z</dcterms:modified>
</cp:coreProperties>
</file>